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703CC2-E595-C4DC-E17A-247D9801D4F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C359030-A3A4-9154-10BA-8D55B48AD18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BC1C8B-2A66-2DD1-B5C5-AB113FC4E54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2D86D3-C521-47ED-A700-59BBA2B9ED08}" type="datetime1">
              <a:rPr lang="fr-FR"/>
              <a:pPr lvl="0"/>
              <a:t>20/06/2025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601691-025F-594A-2567-F6DE954AB08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9B3E45-E1EC-4AA7-584F-16334591CA7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E82838-7919-4B97-8FAE-96B83CC2EFB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7616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280A0-7811-EDD3-E799-433C71BB580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952886-A94D-3C00-07AC-26C82E31CB3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15C974-6784-7834-46E8-2E8B6173EE8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0F9FBC-D734-4983-86E2-E0A5A2C6334C}" type="datetime1">
              <a:rPr lang="fr-FR"/>
              <a:pPr lvl="0"/>
              <a:t>20/06/2025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4357B8-8A63-5748-F3F6-4BCD9A23C87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488EA4-CFD4-20E9-FA2B-4403EA8884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EBB3D4-7626-44F7-AF03-33D1F4CBF81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163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85D14BE-27CE-10E0-CF90-E9DA4CDBB3F1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9A63862-8544-91F1-C41F-AF564ECA720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2FFE7B-D7D7-9EBC-6A7C-739EDA8E351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FC8623-C1F2-4D25-87B3-C6F5A36B7C39}" type="datetime1">
              <a:rPr lang="fr-FR"/>
              <a:pPr lvl="0"/>
              <a:t>20/06/2025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BF1C53-62E4-D310-DD5A-60B6751A85B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D00B99-2FB3-AD92-9175-0DF5E4843C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C74F09-BADF-4F1D-B048-BCB6E2F99A5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7997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4C2601-1BDB-BB15-90E2-DC8312C1F4B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B7FA71-02B0-D57F-F082-1184F39629F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0FBB36-E7F3-AB23-3FA2-585468888CE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864048-CB82-421B-A07A-BD72C0D5F5D3}" type="datetime1">
              <a:rPr lang="fr-FR"/>
              <a:pPr lvl="0"/>
              <a:t>20/06/2025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BE83F8-D465-77F9-F624-8E9A4CE6AF3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37E6A7-3DCA-3AB2-DF60-AF2440E02C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E2DF99-C12C-4087-8AE6-9E1B6CA1413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49586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200175-EF06-D7BA-9B13-AE56FAF0C3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5CE97C-4AAD-8D8F-B4FF-E438FF8B68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767676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D4830B-3E3F-5356-D8DD-A38A579CF5E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7C3A7E-EFC1-4076-A400-34202587443F}" type="datetime1">
              <a:rPr lang="fr-FR"/>
              <a:pPr lvl="0"/>
              <a:t>20/06/2025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32AEFD-321B-D2A7-37D9-F7828379155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AF49DB-22EC-D542-0C6F-F09198948B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39503A-DED6-4EFC-BA0D-B49CAFB6C29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93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968ECF-5D7A-69DA-65AA-421B390C848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286BDC-3CBE-9D25-C22A-FFD9CE29BCF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B74992-AD93-4C61-EF40-75B518D257B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05781A2-A7EE-8C47-CE71-FC264458646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44D8E6-9CDF-4467-9410-0801C11E3C26}" type="datetime1">
              <a:rPr lang="fr-FR"/>
              <a:pPr lvl="0"/>
              <a:t>20/06/2025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B323396-79A1-94FE-71F9-AD78486B8FA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5740567-3CEE-9BD3-7049-39B432D6BE2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5B87CB-EEA3-4EFE-A02B-BC65BDCD85D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25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DB4F08-A48B-572C-AD2B-3A097573D9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4AAA76-4E23-0D33-838C-7FE000C525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211F1F-ECD4-B739-0A7F-EF22AA7067C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E2FDA5D-1B53-5CF6-71EA-572E37EAA33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5CB3F9F-97AC-C228-03CF-39B35C5D7278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1FDD67D-A1D5-0654-72EA-7C70B23FF8A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7951E0-711A-4890-B560-6A17AF65A416}" type="datetime1">
              <a:rPr lang="fr-FR"/>
              <a:pPr lvl="0"/>
              <a:t>20/06/2025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DF3E79-ADDF-40FE-7CBF-8FCECD03E6E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8FEC612-76B4-AD75-201F-198E3A06997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288319-C6E5-4FC5-B0A1-30BCE8AD477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112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5B3664-5B87-03E5-C055-2657C89629D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BA5B9B3-DFA5-9A71-F33E-9C4231B6DE0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97C2B3-4E68-49E2-80B9-B531F34409BA}" type="datetime1">
              <a:rPr lang="fr-FR"/>
              <a:pPr lvl="0"/>
              <a:t>20/06/2025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C1DE97C-13AC-C64C-D2AF-1D9C4F3309A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A8DA5F-3C04-825C-0FC9-3283DB46D88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140376-0CAA-4A37-AB77-A62DC12AEF8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456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DF5AB3A-F835-C082-A170-E67FC35B149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3EF310-4968-4E76-9175-4CC7451BEE2D}" type="datetime1">
              <a:rPr lang="fr-FR"/>
              <a:pPr lvl="0"/>
              <a:t>20/06/2025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034099E-7A3B-50E7-F200-AD365BB0714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5CD28C-8CFC-9B94-CACD-CCAF296D1B8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E6AA73-7E62-4647-B616-AC51FCAAEA3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649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245B4-2EBA-B841-D21B-6DACA17D5B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0ECC8B-9A40-3FE6-45F5-B88C03F6168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4170CB3-906F-CD5E-AC5D-A23E1972718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46569B-AEF0-0FA0-8A4E-043F8C556E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ED4016-050B-47C8-A4BD-2A17B01FCB92}" type="datetime1">
              <a:rPr lang="fr-FR"/>
              <a:pPr lvl="0"/>
              <a:t>20/06/2025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D3DC42-1A5A-13EA-2B9E-4269C03583F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B6B189-8A64-7CD1-E5A5-87416EABAF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1A7582-7D12-4844-AC51-C6D8CE45779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38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407D13-062D-64CB-2215-04F2229FD1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55ED8CE-15E4-B00C-CC12-0A36D84FC3F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7CFD0D-EAD2-AA77-597C-8E4AD6BA67F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778822-8D14-49A7-4D70-A214CBC7F74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88DAE3-6AC8-4666-B3B2-C04A60AA0097}" type="datetime1">
              <a:rPr lang="fr-FR"/>
              <a:pPr lvl="0"/>
              <a:t>20/06/2025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1D7B1D-411F-F9E5-9658-6C03BDA5B8F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8C28F0-459D-165D-02FE-150B64A790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F0D26E-D931-43FB-8C16-56CA888112E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85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75B65C9-C5BF-2621-388D-5EC9EF8669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C25A43-44C7-6234-D6C1-2EC7B8495D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A9FDF0-5811-5320-A5B0-E3F6D3FC21E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1DFB0754-ECBD-496F-90BD-C8A270C45A1B}" type="datetime1">
              <a:rPr lang="fr-FR"/>
              <a:pPr lvl="0"/>
              <a:t>20/06/2025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AC67AE-1706-910B-578E-AE824A9CD416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118F5F-DC56-41AC-C166-19EDAC2A3E5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733E45CB-2B73-4774-8251-6CC2A88F5A8F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uFillTx/>
          <a:latin typeface="Aptos Display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fr-FR" sz="2800" b="0" i="0" u="none" strike="noStrike" kern="1200" cap="none" spc="0" baseline="0">
          <a:solidFill>
            <a:srgbClr val="000000"/>
          </a:solidFill>
          <a:uFillTx/>
          <a:latin typeface="Apto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Apto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Aptos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Aptos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1CBDA3F0-9BF5-A319-1C27-995FE7567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75"/>
            <a:ext cx="12191996" cy="685424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>
            <a:extLst>
              <a:ext uri="{FF2B5EF4-FFF2-40B4-BE49-F238E27FC236}">
                <a16:creationId xmlns:a16="http://schemas.microsoft.com/office/drawing/2014/main" id="{2B114A04-8F6C-BA59-C5B4-5F4A5ED22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76"/>
            <a:ext cx="12191996" cy="685424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>
            <a:extLst>
              <a:ext uri="{FF2B5EF4-FFF2-40B4-BE49-F238E27FC236}">
                <a16:creationId xmlns:a16="http://schemas.microsoft.com/office/drawing/2014/main" id="{05B7A7F1-BEC3-1B49-9398-5832A7D012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876"/>
            <a:ext cx="12191994" cy="685424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1CC231C-2A77-2C95-AC6D-D7DAFBCF270C}"/>
              </a:ext>
            </a:extLst>
          </p:cNvPr>
          <p:cNvSpPr txBox="1"/>
          <p:nvPr/>
        </p:nvSpPr>
        <p:spPr>
          <a:xfrm>
            <a:off x="574224" y="2158422"/>
            <a:ext cx="1109526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Aptos"/>
              </a:rPr>
              <a:t>Texte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ABD1B73C8F0B44B9A17C787A90D38F" ma:contentTypeVersion="18" ma:contentTypeDescription="Crée un document." ma:contentTypeScope="" ma:versionID="278e2c8444e9f1094515b6dc7b3f8750">
  <xsd:schema xmlns:xsd="http://www.w3.org/2001/XMLSchema" xmlns:xs="http://www.w3.org/2001/XMLSchema" xmlns:p="http://schemas.microsoft.com/office/2006/metadata/properties" xmlns:ns2="9d4be9d0-b85a-42d9-8335-d84568e0a326" xmlns:ns3="c8f6daa2-6da3-406d-a374-33f4bee7a5a7" targetNamespace="http://schemas.microsoft.com/office/2006/metadata/properties" ma:root="true" ma:fieldsID="09504564d16b4e33689efb082f1e1645" ns2:_="" ns3:_="">
    <xsd:import namespace="9d4be9d0-b85a-42d9-8335-d84568e0a326"/>
    <xsd:import namespace="c8f6daa2-6da3-406d-a374-33f4bee7a5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4be9d0-b85a-42d9-8335-d84568e0a3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d96aca16-9c6c-4605-bfb0-b8929ac791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6daa2-6da3-406d-a374-33f4bee7a5a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ad9c073-b141-47cc-8f7c-83e34e6e960a}" ma:internalName="TaxCatchAll" ma:showField="CatchAllData" ma:web="c8f6daa2-6da3-406d-a374-33f4bee7a5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4be9d0-b85a-42d9-8335-d84568e0a326">
      <Terms xmlns="http://schemas.microsoft.com/office/infopath/2007/PartnerControls"/>
    </lcf76f155ced4ddcb4097134ff3c332f>
    <TaxCatchAll xmlns="c8f6daa2-6da3-406d-a374-33f4bee7a5a7" xsi:nil="true"/>
  </documentManagement>
</p:properties>
</file>

<file path=customXml/itemProps1.xml><?xml version="1.0" encoding="utf-8"?>
<ds:datastoreItem xmlns:ds="http://schemas.openxmlformats.org/officeDocument/2006/customXml" ds:itemID="{EDB36B5E-55B1-46D8-9FD7-28E4E07848A4}"/>
</file>

<file path=customXml/itemProps2.xml><?xml version="1.0" encoding="utf-8"?>
<ds:datastoreItem xmlns:ds="http://schemas.openxmlformats.org/officeDocument/2006/customXml" ds:itemID="{8D056D18-1508-4F7F-886B-04ADDC3E6C06}"/>
</file>

<file path=customXml/itemProps3.xml><?xml version="1.0" encoding="utf-8"?>
<ds:datastoreItem xmlns:ds="http://schemas.openxmlformats.org/officeDocument/2006/customXml" ds:itemID="{6F27F6DD-430F-4D66-9776-79F540D64498}"/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</Words>
  <Application>Microsoft Office PowerPoint</Application>
  <PresentationFormat>Grand écran</PresentationFormat>
  <Paragraphs>1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Erwan Dipode</dc:creator>
  <cp:lastModifiedBy>Leo Ferte</cp:lastModifiedBy>
  <cp:revision>1</cp:revision>
  <dcterms:created xsi:type="dcterms:W3CDTF">2024-07-09T09:16:58Z</dcterms:created>
  <dcterms:modified xsi:type="dcterms:W3CDTF">2025-06-20T08:44:31Z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0x01010073ABD1B73C8F0B44B9A17C787A90D38F</vt:lpwstr>
  </property>
</Properties>
</file>